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2" r:id="rId20"/>
  </p:sldMasterIdLst>
  <p:sldIdLst>
    <p:sldId id="256" r:id="rId22"/>
    <p:sldId id="259" r:id="rId23"/>
    <p:sldId id="278" r:id="rId24"/>
    <p:sldId id="275" r:id="rId25"/>
    <p:sldId id="276" r:id="rId26"/>
    <p:sldId id="279" r:id="rId27"/>
    <p:sldId id="269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Nanum Gothic Bold" panose="020B0604020202020204" pitchFamily="0" charset="-127">
        <p:regular r:id="rId8"/>
      </p:font>
    </p:embeddedFont>
    <p:embeddedFont>
      <p:font typeface="Calibri" panose="020F0502020204030204" pitchFamily="34" charset="0">
        <p:regular r:id="rId6"/>
        <p:bold r:id="rId5"/>
        <p:italic r:id="rId3"/>
        <p:boldItalic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0000"/>
    <a:srgbClr val="66CCFF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0C156-D172-4FCF-A715-C63A7BCDC11E}" v="89" dt="2023-09-15T12:39:07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slideViewPr>
    <p:cSldViewPr snapToGrid="0" snapToObjects="1">
      <p:cViewPr>
        <p:scale>
          <a:sx n="1" d="2"/>
          <a:sy n="1" d="2"/>
        </p:scale>
        <p:origin x="0" y="0"/>
      </p:cViewPr>
      <p:guideLst>
        <p:guide orient="horz" pos="2159"/>
        <p:guide pos="2879"/>
      </p:guideLst>
    </p:cSldViewPr>
  </p:slide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5.fntdata"></Relationship><Relationship Id="rId2" Type="http://schemas.microsoft.com/office/2016/11/relationships/changesInfo" Target="changesInfos/changesInfo1.xml"></Relationship><Relationship Id="rId3" Type="http://schemas.openxmlformats.org/officeDocument/2006/relationships/font" Target="fonts/font4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3.fntdata"></Relationship><Relationship Id="rId6" Type="http://schemas.openxmlformats.org/officeDocument/2006/relationships/font" Target="fonts/font2.fntdata"></Relationship><Relationship Id="rId7" Type="http://schemas.microsoft.com/office/2015/10/relationships/revisionInfo" Target="revisionInfo.xml"></Relationship><Relationship Id="rId8" Type="http://schemas.openxmlformats.org/officeDocument/2006/relationships/font" Target="fonts/font1.fntdata"></Relationship><Relationship Id="rId20" Type="http://schemas.openxmlformats.org/officeDocument/2006/relationships/slideMaster" Target="slideMasters/slideMaster1.xml"></Relationship><Relationship Id="rId21" Type="http://schemas.openxmlformats.org/officeDocument/2006/relationships/theme" Target="theme/theme1.xml"></Relationship><Relationship Id="rId22" Type="http://schemas.openxmlformats.org/officeDocument/2006/relationships/slide" Target="slides/slide1.xml"></Relationship><Relationship Id="rId23" Type="http://schemas.openxmlformats.org/officeDocument/2006/relationships/slide" Target="slides/slide2.xml"></Relationship><Relationship Id="rId24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성연" userId="7604e5c5-d350-4c2e-9026-e231112487a1" providerId="ADAL" clId="{2850C156-D172-4FCF-A715-C63A7BCDC11E}"/>
    <pc:docChg chg="undo custSel addSld delSld modSld">
      <pc:chgData name="김성연" userId="7604e5c5-d350-4c2e-9026-e231112487a1" providerId="ADAL" clId="{2850C156-D172-4FCF-A715-C63A7BCDC11E}" dt="2023-09-15T12:39:07.004" v="89" actId="207"/>
      <pc:docMkLst>
        <pc:docMk/>
      </pc:docMkLst>
      <pc:sldChg chg="modSp mod">
        <pc:chgData name="김성연" userId="7604e5c5-d350-4c2e-9026-e231112487a1" providerId="ADAL" clId="{2850C156-D172-4FCF-A715-C63A7BCDC11E}" dt="2023-09-15T12:39:07.004" v="89" actId="207"/>
        <pc:sldMkLst>
          <pc:docMk/>
          <pc:sldMk cId="0" sldId="256"/>
        </pc:sldMkLst>
        <pc:spChg chg="mod">
          <ac:chgData name="김성연" userId="7604e5c5-d350-4c2e-9026-e231112487a1" providerId="ADAL" clId="{2850C156-D172-4FCF-A715-C63A7BCDC11E}" dt="2023-09-15T12:35:07.610" v="6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9:07.004" v="89" actId="207"/>
          <ac:spMkLst>
            <pc:docMk/>
            <pc:sldMk cId="0" sldId="256"/>
            <ac:spMk id="5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9:00.186" v="88" actId="207"/>
          <ac:spMkLst>
            <pc:docMk/>
            <pc:sldMk cId="0" sldId="256"/>
            <ac:spMk id="6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5:12.434" v="65" actId="1038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김성연" userId="7604e5c5-d350-4c2e-9026-e231112487a1" providerId="ADAL" clId="{2850C156-D172-4FCF-A715-C63A7BCDC11E}" dt="2023-09-15T12:35:03.098" v="59" actId="1038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김성연" userId="7604e5c5-d350-4c2e-9026-e231112487a1" providerId="ADAL" clId="{2850C156-D172-4FCF-A715-C63A7BCDC11E}" dt="2023-09-15T12:37:46.179" v="86" actId="1076"/>
        <pc:sldMkLst>
          <pc:docMk/>
          <pc:sldMk cId="0" sldId="261"/>
        </pc:sldMkLst>
        <pc:spChg chg="mod">
          <ac:chgData name="김성연" userId="7604e5c5-d350-4c2e-9026-e231112487a1" providerId="ADAL" clId="{2850C156-D172-4FCF-A715-C63A7BCDC11E}" dt="2023-09-15T12:37:32.115" v="84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6:21.951" v="73" actId="1076"/>
          <ac:spMkLst>
            <pc:docMk/>
            <pc:sldMk cId="0" sldId="261"/>
            <ac:spMk id="11" creationId="{B963D4C4-4E87-0356-3DB4-CBB56F35BFE6}"/>
          </ac:spMkLst>
        </pc:spChg>
        <pc:picChg chg="mod">
          <ac:chgData name="김성연" userId="7604e5c5-d350-4c2e-9026-e231112487a1" providerId="ADAL" clId="{2850C156-D172-4FCF-A715-C63A7BCDC11E}" dt="2023-09-15T12:37:46.179" v="86" actId="1076"/>
          <ac:picMkLst>
            <pc:docMk/>
            <pc:sldMk cId="0" sldId="261"/>
            <ac:picMk id="20" creationId="{D4D43EC8-DDB9-BCBE-287E-B5C2329FAC26}"/>
          </ac:picMkLst>
        </pc:picChg>
      </pc:sldChg>
      <pc:sldChg chg="addSp delSp modSp add mod">
        <pc:chgData name="김성연" userId="7604e5c5-d350-4c2e-9026-e231112487a1" providerId="ADAL" clId="{2850C156-D172-4FCF-A715-C63A7BCDC11E}" dt="2023-09-15T12:34:05.758" v="45" actId="1076"/>
        <pc:sldMkLst>
          <pc:docMk/>
          <pc:sldMk cId="0" sldId="269"/>
        </pc:sldMkLst>
        <pc:spChg chg="add del mod">
          <ac:chgData name="김성연" userId="7604e5c5-d350-4c2e-9026-e231112487a1" providerId="ADAL" clId="{2850C156-D172-4FCF-A715-C63A7BCDC11E}" dt="2023-09-15T12:33:47.776" v="14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4:05.758" v="45" actId="1076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김성연" userId="7604e5c5-d350-4c2e-9026-e231112487a1" providerId="ADAL" clId="{2850C156-D172-4FCF-A715-C63A7BCDC11E}" dt="2023-09-15T12:33:40.254" v="10" actId="478"/>
          <ac:spMkLst>
            <pc:docMk/>
            <pc:sldMk cId="0" sldId="269"/>
            <ac:spMk id="5" creationId="{00000000-0000-0000-0000-000000000000}"/>
          </ac:spMkLst>
        </pc:spChg>
        <pc:spChg chg="del mod">
          <ac:chgData name="김성연" userId="7604e5c5-d350-4c2e-9026-e231112487a1" providerId="ADAL" clId="{2850C156-D172-4FCF-A715-C63A7BCDC11E}" dt="2023-09-15T12:33:34.682" v="7" actId="478"/>
          <ac:spMkLst>
            <pc:docMk/>
            <pc:sldMk cId="0" sldId="269"/>
            <ac:spMk id="6" creationId="{00000000-0000-0000-0000-000000000000}"/>
          </ac:spMkLst>
        </pc:spChg>
      </pc:sldChg>
      <pc:sldChg chg="modSp mod">
        <pc:chgData name="김성연" userId="7604e5c5-d350-4c2e-9026-e231112487a1" providerId="ADAL" clId="{2850C156-D172-4FCF-A715-C63A7BCDC11E}" dt="2023-09-15T12:37:20.551" v="83" actId="1076"/>
        <pc:sldMkLst>
          <pc:docMk/>
          <pc:sldMk cId="968599624" sldId="275"/>
        </pc:sldMkLst>
        <pc:spChg chg="mod">
          <ac:chgData name="김성연" userId="7604e5c5-d350-4c2e-9026-e231112487a1" providerId="ADAL" clId="{2850C156-D172-4FCF-A715-C63A7BCDC11E}" dt="2023-09-15T12:37:00.662" v="81" actId="1076"/>
          <ac:spMkLst>
            <pc:docMk/>
            <pc:sldMk cId="968599624" sldId="275"/>
            <ac:spMk id="3" creationId="{D3A414DF-0477-6F64-921C-9C939BC75A71}"/>
          </ac:spMkLst>
        </pc:spChg>
        <pc:spChg chg="mod">
          <ac:chgData name="김성연" userId="7604e5c5-d350-4c2e-9026-e231112487a1" providerId="ADAL" clId="{2850C156-D172-4FCF-A715-C63A7BCDC11E}" dt="2023-09-15T12:36:47.384" v="80" actId="1038"/>
          <ac:spMkLst>
            <pc:docMk/>
            <pc:sldMk cId="968599624" sldId="275"/>
            <ac:spMk id="4" creationId="{E5F8EB3B-2CFE-101D-737B-4DFC161AF2E1}"/>
          </ac:spMkLst>
        </pc:spChg>
        <pc:spChg chg="mod">
          <ac:chgData name="김성연" userId="7604e5c5-d350-4c2e-9026-e231112487a1" providerId="ADAL" clId="{2850C156-D172-4FCF-A715-C63A7BCDC11E}" dt="2023-09-15T12:37:20.551" v="83" actId="1076"/>
          <ac:spMkLst>
            <pc:docMk/>
            <pc:sldMk cId="968599624" sldId="275"/>
            <ac:spMk id="11" creationId="{B963D4C4-4E87-0356-3DB4-CBB56F35BFE6}"/>
          </ac:spMkLst>
        </pc:spChg>
        <pc:picChg chg="mod">
          <ac:chgData name="김성연" userId="7604e5c5-d350-4c2e-9026-e231112487a1" providerId="ADAL" clId="{2850C156-D172-4FCF-A715-C63A7BCDC11E}" dt="2023-09-15T12:36:47.384" v="80" actId="1038"/>
          <ac:picMkLst>
            <pc:docMk/>
            <pc:sldMk cId="968599624" sldId="275"/>
            <ac:picMk id="6" creationId="{F3B3C0F4-1C2E-3A4F-1E8F-D909B834C230}"/>
          </ac:picMkLst>
        </pc:picChg>
      </pc:sldChg>
      <pc:sldChg chg="modSp mod">
        <pc:chgData name="김성연" userId="7604e5c5-d350-4c2e-9026-e231112487a1" providerId="ADAL" clId="{2850C156-D172-4FCF-A715-C63A7BCDC11E}" dt="2023-09-15T12:35:41.006" v="67" actId="1076"/>
        <pc:sldMkLst>
          <pc:docMk/>
          <pc:sldMk cId="2302461932" sldId="276"/>
        </pc:sldMkLst>
        <pc:spChg chg="mod">
          <ac:chgData name="김성연" userId="7604e5c5-d350-4c2e-9026-e231112487a1" providerId="ADAL" clId="{2850C156-D172-4FCF-A715-C63A7BCDC11E}" dt="2023-09-15T12:35:41.006" v="67" actId="1076"/>
          <ac:spMkLst>
            <pc:docMk/>
            <pc:sldMk cId="2302461932" sldId="276"/>
            <ac:spMk id="11" creationId="{B963D4C4-4E87-0356-3DB4-CBB56F35BFE6}"/>
          </ac:spMkLst>
        </pc:spChg>
      </pc:sldChg>
      <pc:sldChg chg="modSp mod">
        <pc:chgData name="김성연" userId="7604e5c5-d350-4c2e-9026-e231112487a1" providerId="ADAL" clId="{2850C156-D172-4FCF-A715-C63A7BCDC11E}" dt="2023-09-15T12:35:34.167" v="66" actId="1076"/>
        <pc:sldMkLst>
          <pc:docMk/>
          <pc:sldMk cId="1282301008" sldId="277"/>
        </pc:sldMkLst>
        <pc:spChg chg="mod">
          <ac:chgData name="김성연" userId="7604e5c5-d350-4c2e-9026-e231112487a1" providerId="ADAL" clId="{2850C156-D172-4FCF-A715-C63A7BCDC11E}" dt="2023-09-15T12:35:34.167" v="66" actId="1076"/>
          <ac:spMkLst>
            <pc:docMk/>
            <pc:sldMk cId="1282301008" sldId="277"/>
            <ac:spMk id="11" creationId="{B963D4C4-4E87-0356-3DB4-CBB56F35BFE6}"/>
          </ac:spMkLst>
        </pc:spChg>
      </pc:sldChg>
      <pc:sldChg chg="new del">
        <pc:chgData name="김성연" userId="7604e5c5-d350-4c2e-9026-e231112487a1" providerId="ADAL" clId="{2850C156-D172-4FCF-A715-C63A7BCDC11E}" dt="2023-09-15T12:33:25.205" v="2" actId="47"/>
        <pc:sldMkLst>
          <pc:docMk/>
          <pc:sldMk cId="1827572693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image1.png"></Relationship><Relationship Id="rId2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30580115241.png"></Relationship><Relationship Id="rId4" Type="http://schemas.openxmlformats.org/officeDocument/2006/relationships/image" Target="../media/fImage10241588467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27431396334.png"></Relationship><Relationship Id="rId4" Type="http://schemas.openxmlformats.org/officeDocument/2006/relationships/image" Target="../media/fImage40871416500.png"></Relationship><Relationship Id="rId5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3.png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jpeg"></Relationship><Relationship Id="rId6" Type="http://schemas.openxmlformats.org/officeDocument/2006/relationships/image" Target="../media/fImage4841439169.png"></Relationship><Relationship Id="rId7" Type="http://schemas.openxmlformats.org/officeDocument/2006/relationships/image" Target="../media/fImage4841445724.png"></Relationship><Relationship Id="rId8" Type="http://schemas.openxmlformats.org/officeDocument/2006/relationships/image" Target="../media/fImage4841451478.png"></Relationship><Relationship Id="rId9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fImage24061519358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860" y="-31750"/>
            <a:ext cx="18288000" cy="624332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1975" y="2834640"/>
            <a:ext cx="5045075" cy="1831975"/>
            <a:chOff x="6911975" y="2834640"/>
            <a:chExt cx="5045075" cy="1831975"/>
          </a:xfrm>
        </p:grpSpPr>
        <p:grpSp>
          <p:nvGrpSpPr>
            <p:cNvPr id="4" name="Group 4"/>
            <p:cNvGrpSpPr/>
            <p:nvPr/>
          </p:nvGrpSpPr>
          <p:grpSpPr>
            <a:xfrm>
              <a:off x="6911975" y="2834640"/>
              <a:ext cx="5045075" cy="1831975"/>
              <a:chOff x="6911975" y="2834640"/>
              <a:chExt cx="5045075" cy="1831975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>
              <a:xfrm rot="0">
                <a:off x="6911975" y="2834640"/>
                <a:ext cx="5046980" cy="1832610"/>
              </a:xfrm>
              <a:custGeom>
                <a:gdLst>
                  <a:gd fmla="*/ 4806787 w 5360508" name="TX0"/>
                  <a:gd fmla="*/ 945029 h 945030" name="TY0"/>
                  <a:gd fmla="*/ 553720 w 5360508" name="TX1"/>
                  <a:gd fmla="*/ 945029 h 945030" name="TY1"/>
                  <a:gd fmla="*/ 0 w 5360508" name="TX2"/>
                  <a:gd fmla="*/ 473042 h 945030" name="TY2"/>
                  <a:gd fmla="*/ 553720 w 5360508" name="TX3"/>
                  <a:gd fmla="*/ 0 h 945030" name="TY3"/>
                  <a:gd fmla="*/ 4806787 w 5360508" name="TX4"/>
                  <a:gd fmla="*/ 0 h 945030" name="TY4"/>
                  <a:gd fmla="*/ 5360507 w 5360508" name="TX5"/>
                  <a:gd fmla="*/ 473042 h 945030" name="TY5"/>
                  <a:gd fmla="*/ 4806787 w 5360508" name="TX6"/>
                  <a:gd fmla="*/ 945029 h 945030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360508" h="945030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rgbClr val="66CCFF"/>
                  </a:solidFill>
                </a:endParaRPr>
              </a:p>
            </p:txBody>
          </p:sp>
        </p:grpSp>
        <p:sp>
          <p:nvSpPr>
            <p:cNvPr id="6" name="TextBox 6"/>
            <p:cNvSpPr txBox="1">
              <a:spLocks/>
            </p:cNvSpPr>
            <p:nvPr/>
          </p:nvSpPr>
          <p:spPr>
            <a:xfrm rot="0">
              <a:off x="7372985" y="3661410"/>
              <a:ext cx="4118610" cy="49847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ctr" latinLnBrk="0">
                <a:lnSpc>
                  <a:spcPts val="2943"/>
                </a:lnSpc>
                <a:buFontTx/>
                <a:buNone/>
              </a:pPr>
              <a:r>
                <a:rPr lang="ko-KR" altLang="en-US" sz="6600">
                  <a:solidFill>
                    <a:srgbClr val="FFFFFF"/>
                  </a:solidFill>
                  <a:ea typeface="Nanum Gothic" charset="0"/>
                </a:rPr>
                <a:t>플러팅</a:t>
              </a:r>
              <a:endParaRPr lang="ko-KR" altLang="en-US" sz="6600">
                <a:solidFill>
                  <a:srgbClr val="FFFFFF"/>
                </a:solidFill>
                <a:ea typeface="Nanum Gothic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18325" y="650240"/>
            <a:ext cx="5045075" cy="165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ea typeface="Nanum Gothic Bold"/>
              </a:rPr>
              <a:t>Vision-UP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0760" y="7628255"/>
            <a:ext cx="6198870" cy="1245870"/>
            <a:chOff x="1000760" y="7628255"/>
            <a:chExt cx="6198870" cy="1245870"/>
          </a:xfrm>
        </p:grpSpPr>
        <p:sp>
          <p:nvSpPr>
            <p:cNvPr id="13" name="TextBox 13"/>
            <p:cNvSpPr txBox="1"/>
            <p:nvPr/>
          </p:nvSpPr>
          <p:spPr>
            <a:xfrm>
              <a:off x="1000760" y="8503285"/>
              <a:ext cx="6198870" cy="370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 u="none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00760" y="7963535"/>
              <a:ext cx="6198870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컴퓨터공학과 </a:t>
              </a:r>
              <a:r>
                <a:rPr 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20191280 </a:t>
              </a:r>
              <a:r>
                <a:rPr lang="ko-KR" alt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곽지훈</a:t>
              </a:r>
              <a:endPara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1000760" y="7628255"/>
              <a:ext cx="6198870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F9DC3D12-D0AF-CADE-C8A6-7F949A4CEE6B}"/>
              </a:ext>
            </a:extLst>
          </p:cNvPr>
          <p:cNvSpPr txBox="1"/>
          <p:nvPr/>
        </p:nvSpPr>
        <p:spPr>
          <a:xfrm>
            <a:off x="990600" y="8406130"/>
            <a:ext cx="619887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20191288 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김성연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8E5F0DD4-47AE-8DE5-612D-A8B4BB178298}"/>
              </a:ext>
            </a:extLst>
          </p:cNvPr>
          <p:cNvSpPr txBox="1"/>
          <p:nvPr/>
        </p:nvSpPr>
        <p:spPr>
          <a:xfrm>
            <a:off x="996950" y="8877300"/>
            <a:ext cx="619887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201913XX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ko-KR" altLang="en-US" sz="2700" err="1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어태규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A21773A-972A-0755-70FB-10934FA2D913}"/>
              </a:ext>
            </a:extLst>
          </p:cNvPr>
          <p:cNvSpPr txBox="1"/>
          <p:nvPr/>
        </p:nvSpPr>
        <p:spPr>
          <a:xfrm>
            <a:off x="990600" y="9334500"/>
            <a:ext cx="619887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201913XX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ko-KR" altLang="en-US" sz="2700" err="1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조기홍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/>
          </p:cNvSpPr>
          <p:nvPr/>
        </p:nvSpPr>
        <p:spPr>
          <a:xfrm rot="0">
            <a:off x="826135" y="1050290"/>
            <a:ext cx="62490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endParaRPr lang="ko-KR" altLang="en-US" sz="9000">
              <a:solidFill>
                <a:srgbClr val="000000"/>
              </a:solidFill>
              <a:ea typeface="Nanum Gothic Bold" charset="0"/>
            </a:endParaRPr>
          </a:p>
        </p:txBody>
      </p:sp>
      <p:sp>
        <p:nvSpPr>
          <p:cNvPr id="2" name="AutoShape 2"/>
          <p:cNvSpPr>
            <a:spLocks/>
          </p:cNvSpPr>
          <p:nvPr/>
        </p:nvSpPr>
        <p:spPr>
          <a:xfrm rot="0">
            <a:off x="8975090" y="0"/>
            <a:ext cx="9311005" cy="10287635"/>
          </a:xfrm>
          <a:prstGeom prst="rect"/>
          <a:solidFill>
            <a:srgbClr val="F1F1F1"/>
          </a:solidFill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4" name="TextBox 6"/>
          <p:cNvSpPr txBox="1">
            <a:spLocks/>
          </p:cNvSpPr>
          <p:nvPr/>
        </p:nvSpPr>
        <p:spPr>
          <a:xfrm rot="0">
            <a:off x="10242550" y="1809750"/>
            <a:ext cx="70110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1.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팀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작명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의 이유</a:t>
            </a:r>
            <a:endParaRPr lang="ko-KR" altLang="en-US" sz="60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5" name="TextBox 6"/>
          <p:cNvSpPr txBox="1">
            <a:spLocks/>
          </p:cNvSpPr>
          <p:nvPr/>
        </p:nvSpPr>
        <p:spPr>
          <a:xfrm rot="0">
            <a:off x="10252075" y="3543935"/>
            <a:ext cx="70110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2.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방향성</a:t>
            </a:r>
            <a:endParaRPr lang="ko-KR" altLang="en-US" sz="60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TextBox 6"/>
          <p:cNvSpPr txBox="1">
            <a:spLocks/>
          </p:cNvSpPr>
          <p:nvPr/>
        </p:nvSpPr>
        <p:spPr>
          <a:xfrm rot="0">
            <a:off x="10248900" y="5335270"/>
            <a:ext cx="70110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3.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아이디어</a:t>
            </a:r>
            <a:endParaRPr lang="ko-KR" altLang="en-US" sz="60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18" name="TextBox 6"/>
          <p:cNvSpPr txBox="1">
            <a:spLocks/>
          </p:cNvSpPr>
          <p:nvPr/>
        </p:nvSpPr>
        <p:spPr>
          <a:xfrm rot="0">
            <a:off x="10240645" y="7041515"/>
            <a:ext cx="70110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4.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사용 </a:t>
            </a:r>
            <a:r>
              <a:rPr lang="ko-KR" alt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기술</a:t>
            </a:r>
            <a:endParaRPr lang="ko-KR" altLang="en-US" sz="60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20" name="그림 3" descr="C:/Users/jihoon/AppData/Roaming/PolarisOffice/ETemp/17580_12059696/image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860" y="2955925"/>
            <a:ext cx="7310755" cy="4391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" descr="C:/Users/jihoon/AppData/Roaming/PolarisOffice/ETemp/17580_12059696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725" y="3642995"/>
            <a:ext cx="8925560" cy="4391660"/>
          </a:xfrm>
          <a:prstGeom prst="rect"/>
          <a:noFill/>
        </p:spPr>
      </p:pic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2646680"/>
          </a:xfrm>
          <a:prstGeom prst="rect"/>
          <a:solidFill>
            <a:srgbClr val="F1F1F1"/>
          </a:solidFill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106795" y="792480"/>
            <a:ext cx="6069965" cy="10668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8399"/>
              </a:lnSpc>
              <a:spcBef>
                <a:spcPct val="0"/>
              </a:spcBef>
              <a:buFontTx/>
              <a:buNone/>
            </a:pP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플러팅?</a:t>
            </a: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?</a:t>
            </a:r>
            <a:endParaRPr lang="ko-KR" altLang="en-US" sz="6995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3" name="그림 12" descr="C:/Users/jihoon/AppData/Roaming/PolarisOffice/ETemp/17580_12059696/fImage30580115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86415" y="4592320"/>
            <a:ext cx="6972935" cy="2301875"/>
          </a:xfrm>
          <a:prstGeom prst="rect"/>
          <a:noFill/>
        </p:spPr>
      </p:pic>
      <p:pic>
        <p:nvPicPr>
          <p:cNvPr id="14" name="그림 13" descr="C:/Users/jihoon/AppData/Roaming/PolarisOffice/ETemp/17580_12059696/fImage1024158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1045" y="5233035"/>
            <a:ext cx="1219835" cy="1219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47465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7685405" y="1275080"/>
            <a:ext cx="2896235" cy="10668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8399"/>
              </a:lnSpc>
              <a:spcBef>
                <a:spcPct val="0"/>
              </a:spcBef>
              <a:buFontTx/>
              <a:buNone/>
            </a:pP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방향성</a:t>
            </a:r>
            <a:endParaRPr lang="ko-KR" altLang="en-US" sz="6995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TextBox 6"/>
          <p:cNvSpPr txBox="1">
            <a:spLocks/>
          </p:cNvSpPr>
          <p:nvPr/>
        </p:nvSpPr>
        <p:spPr>
          <a:xfrm rot="0">
            <a:off x="2028190" y="6142355"/>
            <a:ext cx="377571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Vision-UP</a:t>
            </a:r>
            <a:endParaRPr lang="ko-KR" altLang="en-US" sz="60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 rot="0">
            <a:off x="9367520" y="6421755"/>
            <a:ext cx="9601835" cy="27438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ea typeface="Nanum Gothic Bold" charset="0"/>
              </a:rPr>
              <a:t>2023 GDSC </a:t>
            </a:r>
            <a:endParaRPr lang="ko-KR" altLang="en-US" sz="6000">
              <a:solidFill>
                <a:srgbClr val="000000"/>
              </a:solidFill>
              <a:ea typeface="Nanum Gothic Bold" charset="0"/>
            </a:endParaRPr>
          </a:p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6000">
                <a:solidFill>
                  <a:srgbClr val="000000"/>
                </a:solidFill>
                <a:ea typeface="Nanum Gothic Bold" charset="0"/>
              </a:rPr>
              <a:t>Solution Challenge</a:t>
            </a:r>
            <a:endParaRPr lang="ko-KR" altLang="en-US" sz="6000">
              <a:solidFill>
                <a:srgbClr val="000000"/>
              </a:solidFill>
              <a:ea typeface="Nanum Gothic Bold" charset="0"/>
            </a:endParaRPr>
          </a:p>
        </p:txBody>
      </p:sp>
      <p:pic>
        <p:nvPicPr>
          <p:cNvPr id="12" name="그림 5" descr="C:/Users/jihoon/AppData/Roaming/PolarisOffice/ETemp/17580_12059696/fImage2743139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48590" y="4531360"/>
            <a:ext cx="2639060" cy="1734185"/>
          </a:xfrm>
          <a:prstGeom prst="rect"/>
          <a:noFill/>
        </p:spPr>
      </p:pic>
      <p:pic>
        <p:nvPicPr>
          <p:cNvPr id="13" name="그림 6" descr="C:/Users/jihoon/AppData/Roaming/PolarisOffice/ETemp/17580_12059696/fImage408714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10525" y="5817870"/>
            <a:ext cx="1886585" cy="18916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6859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/>
          </p:cNvSpPr>
          <p:nvPr/>
        </p:nvSpPr>
        <p:spPr>
          <a:xfrm rot="0">
            <a:off x="0" y="0"/>
            <a:ext cx="18288635" cy="2207895"/>
          </a:xfrm>
          <a:prstGeom prst="rect"/>
          <a:solidFill>
            <a:srgbClr val="F1F1F1"/>
          </a:solidFill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7304405" y="574040"/>
            <a:ext cx="3658235" cy="10668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8399"/>
              </a:lnSpc>
              <a:spcBef>
                <a:spcPct val="0"/>
              </a:spcBef>
              <a:buFontTx/>
              <a:buNone/>
            </a:pP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아이디어</a:t>
            </a:r>
            <a:endParaRPr lang="ko-KR" altLang="en-US" sz="6995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TextBox 6"/>
          <p:cNvSpPr txBox="1">
            <a:spLocks/>
          </p:cNvSpPr>
          <p:nvPr/>
        </p:nvSpPr>
        <p:spPr>
          <a:xfrm rot="0">
            <a:off x="435610" y="7879715"/>
            <a:ext cx="32772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게임</a:t>
            </a:r>
            <a:endParaRPr lang="ko-KR" altLang="en-US" sz="4500">
              <a:solidFill>
                <a:srgbClr val="000000"/>
              </a:solidFill>
              <a:ea typeface="Nanum Gothic Bold" charset="0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 rot="0">
            <a:off x="9367520" y="7881620"/>
            <a:ext cx="46488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en-US" sz="4500">
                <a:solidFill>
                  <a:srgbClr val="000000"/>
                </a:solidFill>
                <a:latin typeface="Nanum Gothic Bold" charset="0"/>
                <a:ea typeface="Nanum Gothic Bold" charset="0"/>
              </a:rPr>
              <a:t>MBTI Cupid</a:t>
            </a:r>
            <a:endParaRPr lang="ko-KR" altLang="en-US" sz="4500">
              <a:solidFill>
                <a:srgbClr val="000000"/>
              </a:solidFill>
              <a:latin typeface="Nanum Gothic Bold" charset="0"/>
              <a:ea typeface="Nanum Gothic Bold" charset="0"/>
            </a:endParaRPr>
          </a:p>
        </p:txBody>
      </p:sp>
      <p:sp>
        <p:nvSpPr>
          <p:cNvPr id="5" name="TextBox 6"/>
          <p:cNvSpPr txBox="1">
            <a:spLocks/>
          </p:cNvSpPr>
          <p:nvPr/>
        </p:nvSpPr>
        <p:spPr>
          <a:xfrm rot="0">
            <a:off x="3827145" y="7880985"/>
            <a:ext cx="57156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카테고리별</a:t>
            </a: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 </a:t>
            </a: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모임</a:t>
            </a:r>
            <a:endParaRPr lang="ko-KR" altLang="en-US" sz="4500">
              <a:solidFill>
                <a:srgbClr val="000000"/>
              </a:solidFill>
              <a:ea typeface="Nanum Gothic Bol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14608175" y="7886065"/>
            <a:ext cx="327723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10800"/>
              </a:lnSpc>
              <a:spcBef>
                <a:spcPct val="0"/>
              </a:spcBef>
              <a:buFontTx/>
              <a:buNone/>
            </a:pP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기출</a:t>
            </a: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 </a:t>
            </a:r>
            <a:r>
              <a:rPr lang="ko-KR" altLang="en-US" sz="4500">
                <a:solidFill>
                  <a:srgbClr val="000000"/>
                </a:solidFill>
                <a:ea typeface="Nanum Gothic Bold" charset="0"/>
              </a:rPr>
              <a:t>문제</a:t>
            </a:r>
            <a:endParaRPr lang="ko-KR" altLang="en-US" sz="4500">
              <a:solidFill>
                <a:srgbClr val="000000"/>
              </a:solidFill>
              <a:ea typeface="Nanum Gothic Bold" charset="0"/>
            </a:endParaRPr>
          </a:p>
        </p:txBody>
      </p:sp>
      <p:pic>
        <p:nvPicPr>
          <p:cNvPr id="1026" name="Picture 2" descr="C:/Users/jihoon/AppData/Roaming/PolarisOffice/ETemp/17580_12059696/image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918845" y="3985260"/>
            <a:ext cx="2326640" cy="2329815"/>
          </a:xfrm>
          <a:prstGeom prst="rect"/>
          <a:noFill/>
        </p:spPr>
      </p:pic>
      <p:pic>
        <p:nvPicPr>
          <p:cNvPr id="1030" name="Picture 6" descr="C:/Users/jihoon/AppData/Roaming/PolarisOffice/ETemp/17580_1205969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5436235" y="3959225"/>
            <a:ext cx="2355215" cy="2356485"/>
          </a:xfrm>
          <a:prstGeom prst="rect"/>
          <a:noFill/>
        </p:spPr>
      </p:pic>
      <p:pic>
        <p:nvPicPr>
          <p:cNvPr id="1032" name="Picture 8" descr="C:/Users/jihoon/AppData/Roaming/PolarisOffice/ETemp/17580_12059696/image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10289540" y="3742055"/>
            <a:ext cx="2778760" cy="2778125"/>
          </a:xfrm>
          <a:prstGeom prst="rect"/>
          <a:noFill/>
        </p:spPr>
      </p:pic>
      <p:pic>
        <p:nvPicPr>
          <p:cNvPr id="1036" name="Picture 12" descr="C:/Users/jihoon/AppData/Roaming/PolarisOffice/ETemp/17580_12059696/image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14741525" y="3848100"/>
            <a:ext cx="2770505" cy="2466975"/>
          </a:xfrm>
          <a:prstGeom prst="rect"/>
          <a:noFill/>
        </p:spPr>
      </p:pic>
      <p:pic>
        <p:nvPicPr>
          <p:cNvPr id="1037" name="그림 7" descr="C:/Users/jihoon/AppData/Roaming/PolarisOffice/ETemp/17580_12059696/fImage484143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64560" y="2207260"/>
            <a:ext cx="1219835" cy="8171815"/>
          </a:xfrm>
          <a:prstGeom prst="rect"/>
          <a:noFill/>
        </p:spPr>
      </p:pic>
      <p:pic>
        <p:nvPicPr>
          <p:cNvPr id="1038" name="그림 8" descr="C:/Users/jihoon/AppData/Roaming/PolarisOffice/ETemp/17580_12059696/fImage484144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09965" y="2207260"/>
            <a:ext cx="1219835" cy="8171815"/>
          </a:xfrm>
          <a:prstGeom prst="rect"/>
          <a:noFill/>
        </p:spPr>
      </p:pic>
      <p:pic>
        <p:nvPicPr>
          <p:cNvPr id="1039" name="그림 9" descr="C:/Users/jihoon/AppData/Roaming/PolarisOffice/ETemp/17580_12059696/fImage484145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740765" y="2207260"/>
            <a:ext cx="1219835" cy="817181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30246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2646680"/>
          </a:xfrm>
          <a:prstGeom prst="rect"/>
          <a:solidFill>
            <a:srgbClr val="F1F1F1"/>
          </a:solidFill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106795" y="792480"/>
            <a:ext cx="6069965" cy="10668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8399"/>
              </a:lnSpc>
              <a:spcBef>
                <a:spcPct val="0"/>
              </a:spcBef>
              <a:buFontTx/>
              <a:buNone/>
            </a:pP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사용 </a:t>
            </a: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기</a:t>
            </a:r>
            <a:r>
              <a:rPr lang="ko-KR" altLang="en-US" sz="6995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술</a:t>
            </a:r>
            <a:endParaRPr lang="ko-KR" altLang="en-US" sz="6995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2" name="Picture " descr="C:/Users/jihoon/AppData/Roaming/PolarisOffice/ETemp/17580_12059696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1645" y="4417695"/>
            <a:ext cx="6599555" cy="3242310"/>
          </a:xfrm>
          <a:prstGeom prst="rect"/>
          <a:noFill/>
        </p:spPr>
      </p:pic>
      <p:pic>
        <p:nvPicPr>
          <p:cNvPr id="13" name="그림 10" descr="C:/Users/jihoon/AppData/Roaming/PolarisOffice/ETemp/17580_12059696/image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11299825" y="4703445"/>
            <a:ext cx="6249035" cy="2453005"/>
          </a:xfrm>
          <a:prstGeom prst="rect"/>
          <a:noFill/>
        </p:spPr>
      </p:pic>
      <p:pic>
        <p:nvPicPr>
          <p:cNvPr id="14" name="그림 11" descr="C:/Users/jihoon/AppData/Roaming/PolarisOffice/ETemp/17580_12059696/fImage240615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9370" y="4707255"/>
            <a:ext cx="2324735" cy="2324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07030" y="3848100"/>
            <a:ext cx="12476480" cy="2202180"/>
            <a:chOff x="2907030" y="3848100"/>
            <a:chExt cx="12476480" cy="2202180"/>
          </a:xfrm>
        </p:grpSpPr>
        <p:sp>
          <p:nvSpPr>
            <p:cNvPr id="4" name="TextBox 4"/>
            <p:cNvSpPr txBox="1"/>
            <p:nvPr/>
          </p:nvSpPr>
          <p:spPr>
            <a:xfrm>
              <a:off x="2908935" y="3848100"/>
              <a:ext cx="12475210" cy="1372235"/>
            </a:xfrm>
            <a:prstGeom prst="rect">
              <a:avLst/>
            </a:prstGeom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ctr" latinLnBrk="0">
                <a:lnSpc>
                  <a:spcPts val="108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9000">
                  <a:solidFill>
                    <a:srgbClr val="000000"/>
                  </a:solidFill>
                  <a:latin typeface="배달의민족 주아" charset="0"/>
                  <a:ea typeface="배달의민족 주아" charset="0"/>
                </a:rPr>
                <a:t>감사합니다</a:t>
              </a:r>
              <a:endParaRPr lang="ko-KR" altLang="en-US" sz="9000">
                <a:solidFill>
                  <a:srgbClr val="000000"/>
                </a:solidFill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2624">
              <a:off x="2907030" y="6050280"/>
              <a:ext cx="12474575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tjddu</dc:creator>
  <cp:lastModifiedBy>kjun06290</cp:lastModifiedBy>
  <dc:title>흰색 주황색 회색 심플하고 미니멀한 컨퍼런스 연구 교육 프레젠테이션</dc:title>
  <cp:version>9.104.180.50690</cp:version>
  <dcterms:modified xsi:type="dcterms:W3CDTF">2023-09-15T12:39:12Z</dcterms:modified>
</cp:coreProperties>
</file>